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Shape 14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Shape 15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Shape 16"/>
          <p:cNvSpPr/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Shape 108"/>
          <p:cNvSpPr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hape 11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Shape 27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Shape 28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Shape 29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Shape 30"/>
          <p:cNvSpPr/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Shape 31"/>
          <p:cNvSpPr/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Shape 32"/>
          <p:cNvSpPr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Shape 50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Shape 51"/>
          <p:cNvSpPr/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Shape 52"/>
          <p:cNvSpPr/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Shape 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Shape 81"/>
          <p:cNvSpPr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hape 98"/>
          <p:cNvSpPr/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Shape 99"/>
          <p:cNvSpPr/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hape 10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onlinecoursereport.com/the-50-most-popular-moocs-of-all-time/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drzam.com/wp-content/uploads/2015/10/bored-classroom-1024x575.jpg" TargetMode="External"/><Relationship Id="rId3" Type="http://schemas.openxmlformats.org/officeDocument/2006/relationships/hyperlink" Target="https://cdn0.vox-cdn.com/uploads/archives/402914/static.e3777490627dd1ee4468362aad72f646.jpg" TargetMode="External"/><Relationship Id="rId4" Type="http://schemas.openxmlformats.org/officeDocument/2006/relationships/hyperlink" Target="https://www.youtube.com/watch?v=jZkHpNnXLB0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Education</a:t>
            </a:r>
          </a:p>
        </p:txBody>
      </p:sp>
      <p:sp>
        <p:nvSpPr>
          <p:cNvPr id="134" name="Shape 13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Technology to Fit Learning Style.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creen Shot 2016-11-15 at 2.11.52 PM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10715" r="0" b="10715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Possible future solution</a:t>
            </a:r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Augmented reality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3887">
              <a:spcBef>
                <a:spcPts val="1000"/>
              </a:spcBef>
              <a:defRPr sz="4480"/>
            </a:lvl1pPr>
          </a:lstStyle>
          <a:p>
            <a:pPr/>
            <a:r>
              <a:t>Augmented reality brings learning to the physical world.</a:t>
            </a:r>
          </a:p>
        </p:txBody>
      </p:sp>
      <p:sp>
        <p:nvSpPr>
          <p:cNvPr id="167" name="Shape 1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Kinesthetic learners are people that learn though touching and interacting with the learning material.</a:t>
            </a:r>
          </a:p>
          <a:p>
            <a:pPr/>
            <a:r>
              <a:t>Augmented/virtual reality allows people to take theoretical concepts and play with them with their hands.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70" name="Shape 1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5201" indent="-465201" defTabSz="578358">
              <a:spcBef>
                <a:spcPts val="2300"/>
              </a:spcBef>
              <a:defRPr sz="3564"/>
            </a:pPr>
            <a:r>
              <a:t>It has been shows that exposing students to material in multiple medium, regardless of any individual student’s preferred learning style, is beneficial to retention.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MOOCs allow professors to reach a far greater amount of students, and in more styles so that more people receive the best education they can in topics that interest them.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Augmented reality allows for a new dimension of learning for abstract concepts.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Sources</a:t>
            </a:r>
          </a:p>
        </p:txBody>
      </p:sp>
      <p:sp>
        <p:nvSpPr>
          <p:cNvPr id="173" name="Shape 1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https://www.onlinecoursereport.com/the-50-most-popular-moocs-of-all-time/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Sources</a:t>
            </a:r>
          </a:p>
        </p:txBody>
      </p:sp>
      <p:sp>
        <p:nvSpPr>
          <p:cNvPr id="176" name="Shape 1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http://www.drzam.com/wp-content/uploads/2015/10/bored-classroom-1024x575.jpg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https://cdn0.vox-cdn.com/uploads/archives/402914/static.e3777490627dd1ee4468362aad72f646.jpg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https://www.youtube.com/watch?v=jZkHpNnXLB0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learning styles</a:t>
            </a:r>
          </a:p>
        </p:txBody>
      </p:sp>
      <p:sp>
        <p:nvSpPr>
          <p:cNvPr id="137" name="Shape 1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are anywhere from 4 to 7 types of learning styles</a:t>
            </a:r>
          </a:p>
          <a:p>
            <a:pPr/>
            <a:r>
              <a:t>Auditory</a:t>
            </a:r>
          </a:p>
          <a:p>
            <a:pPr/>
            <a:r>
              <a:t>Visual</a:t>
            </a:r>
          </a:p>
          <a:p>
            <a:pPr/>
            <a:r>
              <a:t>Reading/Writing</a:t>
            </a:r>
          </a:p>
          <a:p>
            <a:pPr/>
            <a:r>
              <a:t>Kinesthetic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bored-classroom-1024x575.jp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31168" t="0" r="31168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537463">
              <a:spcBef>
                <a:spcPts val="1400"/>
              </a:spcBef>
              <a:defRPr sz="5152"/>
            </a:lvl1pPr>
          </a:lstStyle>
          <a:p>
            <a:pPr/>
            <a:r>
              <a:t>Traditional classrooms get it wrong.</a:t>
            </a:r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 best, a traditional classroom caters to one type of learner: auditory. For everyone else, listening to someone speaking in front of a class is painfully dull.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tatic.e3777490627dd1ee4468362aad72f646.jp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27790" t="0" r="2779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But not 100% wrong.</a:t>
            </a:r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curriculum based entirely online has its own failings, such as how easy it is to get distracted without someone to keep you focused.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Solution</a:t>
            </a:r>
          </a:p>
        </p:txBody>
      </p:sp>
      <p:sp>
        <p:nvSpPr>
          <p:cNvPr id="148" name="Shape 148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Hybrid massive open online courses.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1400"/>
              </a:spcBef>
              <a:defRPr sz="6510"/>
            </a:lvl1pPr>
          </a:lstStyle>
          <a:p>
            <a:pPr/>
            <a:r>
              <a:t>MOOC: Massive Open Online Course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Massive - Some MOOCs have over 1,000,000 users.</a:t>
            </a:r>
          </a:p>
          <a:p>
            <a:pPr lvl="1"/>
            <a:r>
              <a:t>Open - Anyone can enroll, at any time.</a:t>
            </a:r>
          </a:p>
          <a:p>
            <a:pPr lvl="1"/>
            <a:r>
              <a:t>Online - The entire course can be completed online.</a:t>
            </a:r>
          </a:p>
          <a:p>
            <a:pPr lvl="1"/>
            <a:r>
              <a:t>Course - Course.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Hybrid MOOCs</a:t>
            </a:r>
          </a:p>
        </p:txBody>
      </p:sp>
      <p:sp>
        <p:nvSpPr>
          <p:cNvPr id="154" name="Shape 1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In-person lectures are available to those that want them (and can attend them).</a:t>
            </a:r>
          </a:p>
          <a:p>
            <a:pPr/>
            <a:r>
              <a:t>For everyone else, the class can also be completed as a run-of-the-mill MOOC.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Advantages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Allows people to learn at their own pace,</a:t>
            </a:r>
          </a:p>
          <a:p>
            <a:pPr/>
            <a:r>
              <a:t>on their own time,</a:t>
            </a:r>
          </a:p>
          <a:p>
            <a:pPr/>
            <a:r>
              <a:t>in their own way.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Disadvantages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is less one-on-one student/teacher interaction.</a:t>
            </a:r>
          </a:p>
          <a:p>
            <a:pPr/>
            <a:r>
              <a:t>It’s still not a perfect fix for the problems of traditional schooling.</a:t>
            </a:r>
          </a:p>
          <a:p>
            <a:pPr lvl="1"/>
            <a:r>
              <a:t>Hybrid MOOCs cater to auditory and reading/writing, and a little bit to visual.</a:t>
            </a:r>
          </a:p>
          <a:p>
            <a:pPr lvl="1"/>
            <a:r>
              <a:t>They leave kinesthetic learners out.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0" grpId="1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